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AED55-8BAE-4B19-998F-5B176F3E9E20}" v="11" dt="2024-08-20T15:48:05.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9/23/2024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9/23/2024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9/23/2024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4203</TotalTime>
  <Words>4112</Words>
  <Application>Microsoft Office PowerPoint</Application>
  <PresentationFormat>Custom</PresentationFormat>
  <Paragraphs>488</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22</cp:revision>
  <dcterms:created xsi:type="dcterms:W3CDTF">2024-08-20T15:27:28Z</dcterms:created>
  <dcterms:modified xsi:type="dcterms:W3CDTF">2024-09-24T02:35:52Z</dcterms:modified>
</cp:coreProperties>
</file>